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47664" y="0"/>
            <a:ext cx="7596336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9712" y="1200151"/>
            <a:ext cx="6707088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6948264" cy="884466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/>
          <a:lstStyle>
            <a:lvl1pPr algn="l">
              <a:defRPr/>
            </a:lvl1pPr>
          </a:lstStyle>
          <a:p>
            <a:r>
              <a:rPr lang="en-US" altLang="ko-KR" dirty="0" smtClean="0"/>
              <a:t>Click to edit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DF8C5CDB-1AEF-4522-8EAF-CE1F4E5D863E}" type="datetimeFigureOut">
              <a:rPr lang="ko-KR" altLang="en-US" smtClean="0"/>
              <a:t>2015-11-12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744417" y="153402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44416" y="55842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86044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7163484" y="4343872"/>
            <a:ext cx="1440963" cy="388118"/>
            <a:chOff x="7127792" y="5863233"/>
            <a:chExt cx="1656184" cy="446087"/>
          </a:xfrm>
        </p:grpSpPr>
        <p:sp>
          <p:nvSpPr>
            <p:cNvPr id="11" name="Rounded Rectangle 10"/>
            <p:cNvSpPr/>
            <p:nvPr/>
          </p:nvSpPr>
          <p:spPr>
            <a:xfrm>
              <a:off x="7127792" y="5863233"/>
              <a:ext cx="1656184" cy="44608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5475" y="5921202"/>
              <a:ext cx="1278298" cy="3161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Click to add title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477</TotalTime>
  <Words>106</Words>
  <Application>Microsoft Office PowerPoint</Application>
  <PresentationFormat>On-screen Show (16:9)</PresentationFormat>
  <Paragraphs>10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18</cp:revision>
  <dcterms:created xsi:type="dcterms:W3CDTF">2014-04-01T16:27:38Z</dcterms:created>
  <dcterms:modified xsi:type="dcterms:W3CDTF">2015-11-12T02:13:01Z</dcterms:modified>
</cp:coreProperties>
</file>