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2014-11-17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36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2014-11-17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00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2014-11-17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979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2014-11-17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590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2014-11-17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414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2014-11-17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73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2014-11-17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3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2014-11-17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78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2014-11-17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80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/>
          </p:cNvPr>
          <p:cNvSpPr txBox="1"/>
          <p:nvPr/>
        </p:nvSpPr>
        <p:spPr>
          <a:xfrm>
            <a:off x="0" y="3429000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556792"/>
            <a:ext cx="9144000" cy="1800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2565318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TITLE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PRESENTATION HERE    </a:t>
            </a: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0" y="190795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PPT TEMPLATES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940811" y="6380748"/>
            <a:ext cx="1262377" cy="360040"/>
            <a:chOff x="3673242" y="5877272"/>
            <a:chExt cx="1514852" cy="432048"/>
          </a:xfrm>
        </p:grpSpPr>
        <p:sp>
          <p:nvSpPr>
            <p:cNvPr id="3" name="Rounded Rectangle 2"/>
            <p:cNvSpPr/>
            <p:nvPr/>
          </p:nvSpPr>
          <p:spPr>
            <a:xfrm>
              <a:off x="3673242" y="5877272"/>
              <a:ext cx="1514852" cy="43204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0798" y="5949280"/>
              <a:ext cx="1152128" cy="2849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0"/>
            <a:ext cx="7596336" cy="1069514"/>
          </a:xfrm>
        </p:spPr>
        <p:txBody>
          <a:bodyPr/>
          <a:lstStyle/>
          <a:p>
            <a:r>
              <a:rPr lang="en-US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Enter Your Tittle</a:t>
            </a:r>
            <a:endParaRPr lang="ko-KR" altLang="en-US" sz="44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484784"/>
            <a:ext cx="6635080" cy="4525963"/>
          </a:xfrm>
        </p:spPr>
        <p:txBody>
          <a:bodyPr>
            <a:normAutofit fontScale="92500"/>
          </a:bodyPr>
          <a:lstStyle/>
          <a:p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4:3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en-US" altLang="ko-KR" sz="2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altLang="ko-KR" sz="2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ko-KR" alt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105</Words>
  <Application>Microsoft Office PowerPoint</Application>
  <PresentationFormat>On-screen Show (4:3)</PresentationFormat>
  <Paragraphs>9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Enter Your Tittle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18</cp:revision>
  <dcterms:created xsi:type="dcterms:W3CDTF">2014-04-01T16:35:38Z</dcterms:created>
  <dcterms:modified xsi:type="dcterms:W3CDTF">2014-11-16T21:54:48Z</dcterms:modified>
</cp:coreProperties>
</file>