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3532" y="2741028"/>
            <a:ext cx="3960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73532" y="1779662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7" y="3243923"/>
            <a:ext cx="1169816" cy="2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884466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Click to add title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3648" y="1131590"/>
            <a:ext cx="7283152" cy="3394472"/>
          </a:xfrm>
        </p:spPr>
        <p:txBody>
          <a:bodyPr>
            <a:normAutofit fontScale="925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106</Words>
  <Application>Microsoft Office PowerPoint</Application>
  <PresentationFormat>On-screen Show (16:9)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15</cp:revision>
  <dcterms:created xsi:type="dcterms:W3CDTF">2014-04-01T16:27:38Z</dcterms:created>
  <dcterms:modified xsi:type="dcterms:W3CDTF">2014-11-16T07:11:17Z</dcterms:modified>
</cp:coreProperties>
</file>