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99943" y="3658364"/>
            <a:ext cx="46440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99942" y="2813318"/>
            <a:ext cx="46440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43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561" y="362331"/>
            <a:ext cx="1217389" cy="30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2014-11-07T21:31:50Z</dcterms:modified>
</cp:coreProperties>
</file>