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5856" y="519958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75856" y="404745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288" y="332655"/>
            <a:ext cx="1404664" cy="34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2014-11-07T21:29:07Z</dcterms:modified>
</cp:coreProperties>
</file>