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3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39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43608"/>
            <a:ext cx="1246248" cy="30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2014-04-01T16:27:38Z</dcterms:created>
  <dcterms:modified xsi:type="dcterms:W3CDTF">2014-11-16T07:00:44Z</dcterms:modified>
</cp:coreProperties>
</file>