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24336" y="181520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24336" y="66307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460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377608"/>
            <a:ext cx="1179805" cy="291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95000"/>
                  <a:lumOff val="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16</cp:revision>
  <dcterms:created xsi:type="dcterms:W3CDTF">2014-04-01T16:35:38Z</dcterms:created>
  <dcterms:modified xsi:type="dcterms:W3CDTF">2014-11-16T07:00:52Z</dcterms:modified>
</cp:coreProperties>
</file>