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4336" y="1815207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024336" y="663079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4604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377608"/>
            <a:ext cx="1179805" cy="29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95000"/>
                  <a:lumOff val="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105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16</cp:revision>
  <dcterms:created xsi:type="dcterms:W3CDTF">2014-04-01T16:35:38Z</dcterms:created>
  <dcterms:modified xsi:type="dcterms:W3CDTF">2014-11-16T07:00:52Z</dcterms:modified>
</cp:coreProperties>
</file>