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0" y="357301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242088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3030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2014-11-25T08:28:10Z</dcterms:modified>
</cp:coreProperties>
</file>