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7" y="412340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314781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7" y="4844068"/>
            <a:ext cx="87484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307257" y="123478"/>
            <a:ext cx="1591979" cy="1591979"/>
          </a:xfrm>
          <a:prstGeom prst="ellipse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490" y="75854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884466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50098" y="1131590"/>
            <a:ext cx="6836702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2014-11-25T08:19:15Z</dcterms:modified>
</cp:coreProperties>
</file>