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056" y="5644339"/>
            <a:ext cx="47160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04056" y="4492211"/>
            <a:ext cx="4716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04056" y="6525344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94770" y="360274"/>
            <a:ext cx="1944216" cy="1944216"/>
          </a:xfrm>
          <a:prstGeom prst="ellipse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634" y="117145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069514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2014-11-25T08:19:22Z</dcterms:modified>
</cp:coreProperties>
</file>