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4056" y="5644339"/>
            <a:ext cx="47160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04056" y="4492211"/>
            <a:ext cx="471601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04056" y="6525344"/>
            <a:ext cx="86399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394770" y="360274"/>
            <a:ext cx="1944216" cy="1944216"/>
          </a:xfrm>
          <a:prstGeom prst="ellipse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634" y="1171457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0"/>
            <a:ext cx="7596336" cy="1069514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484784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2014-04-01T16:35:38Z</dcterms:created>
  <dcterms:modified xsi:type="dcterms:W3CDTF">2014-11-25T08:19:22Z</dcterms:modified>
</cp:coreProperties>
</file>