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48264" cy="884466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r>
              <a:rPr lang="en-US" altLang="ko-KR" dirty="0" smtClean="0"/>
              <a:t>Click to edit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8C5CDB-1AEF-4522-8EAF-CE1F4E5D863E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2"/>
          </p:cNvPr>
          <p:cNvSpPr txBox="1"/>
          <p:nvPr/>
        </p:nvSpPr>
        <p:spPr>
          <a:xfrm>
            <a:off x="0" y="116632"/>
            <a:ext cx="9144000" cy="215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34" y="4641195"/>
            <a:ext cx="1188132" cy="2938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166959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356286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84466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Click to add title</a:t>
            </a:r>
            <a:endParaRPr lang="ko-KR" altLang="en-US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131590"/>
            <a:ext cx="6717432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106</Words>
  <Application>Microsoft Office PowerPoint</Application>
  <PresentationFormat>On-screen Show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14</cp:revision>
  <dcterms:created xsi:type="dcterms:W3CDTF">2014-04-01T16:27:38Z</dcterms:created>
  <dcterms:modified xsi:type="dcterms:W3CDTF">2014-11-16T06:56:04Z</dcterms:modified>
</cp:coreProperties>
</file>