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2014-11-16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116632"/>
            <a:ext cx="9144000" cy="2154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34" y="6375549"/>
            <a:ext cx="1188132" cy="2938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574428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514019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accent1">
                  <a:lumMod val="20000"/>
                  <a:lumOff val="80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484784"/>
            <a:ext cx="6491064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accent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105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16</cp:revision>
  <dcterms:created xsi:type="dcterms:W3CDTF">2014-04-01T16:35:38Z</dcterms:created>
  <dcterms:modified xsi:type="dcterms:W3CDTF">2014-11-16T06:49:05Z</dcterms:modified>
</cp:coreProperties>
</file>