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45911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8351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58876"/>
            <a:ext cx="1080120" cy="26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884466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2014-11-25T08:13:54Z</dcterms:modified>
</cp:coreProperties>
</file>