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188721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735087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24" y="251163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069514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2014-11-25T08:14:00Z</dcterms:modified>
</cp:coreProperties>
</file>