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8073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5584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48072" y="4844068"/>
            <a:ext cx="84959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193774"/>
            <a:ext cx="1171686" cy="289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14</cp:revision>
  <dcterms:created xsi:type="dcterms:W3CDTF">2014-04-01T16:27:38Z</dcterms:created>
  <dcterms:modified xsi:type="dcterms:W3CDTF">2014-11-16T06:35:02Z</dcterms:modified>
</cp:coreProperties>
</file>