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05139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07580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79512" y="19548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216"/>
            <a:ext cx="8964488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2014-10-21T09:01:26Z</dcterms:modified>
</cp:coreProperties>
</file>