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2014-10-21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5805264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4653136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26064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6778"/>
            <a:ext cx="8964488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2014-10-21T08:59:57Z</dcterms:modified>
</cp:coreProperties>
</file>