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80526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65313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5536" y="26064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778"/>
            <a:ext cx="896448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2014-10-21T08:59:57Z</dcterms:modified>
</cp:coreProperties>
</file>