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1166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585752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446374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476752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2014-10-17T07:10:33Z</dcterms:modified>
</cp:coreProperties>
</file>