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181520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66307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621756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1721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2014-10-17T06:58:21Z</dcterms:modified>
</cp:coreProperties>
</file>