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2529" y="1462013"/>
            <a:ext cx="41399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52528" y="486420"/>
            <a:ext cx="41399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23528" y="453629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2014-10-02T05:15:03Z</dcterms:modified>
</cp:coreProperties>
</file>