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3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43799" y="451596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2347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7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2014-10-17T04:16:06Z</dcterms:modified>
</cp:coreProperties>
</file>