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4365104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3212976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6">
                    <a:lumMod val="7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6">
                  <a:lumMod val="7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2014-10-17T04:14:37Z</dcterms:modified>
</cp:coreProperties>
</file>