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425" y="275525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6424" y="177966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55552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15650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2014-10-17T03:42:10Z</dcterms:modified>
</cp:coreProperties>
</file>