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68741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53528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10499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37321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2014-10-17T03:39:56Z</dcterms:modified>
</cp:coreProperties>
</file>