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39849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7985" y="2830165"/>
            <a:ext cx="43559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27984" y="1854572"/>
            <a:ext cx="43559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87816" y="96782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3939902"/>
            <a:ext cx="87839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2014-10-27T02:51:29Z</dcterms:modified>
</cp:coreProperties>
</file>