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9183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0794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3725910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2573782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141277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5013756"/>
            <a:ext cx="86764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accent6">
                    <a:lumMod val="50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accent6">
                  <a:lumMod val="50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55576" y="1711349"/>
            <a:ext cx="7474024" cy="4525963"/>
          </a:xfrm>
        </p:spPr>
        <p:txBody>
          <a:bodyPr>
            <a:normAutofit lnSpcReduction="10000"/>
          </a:bodyPr>
          <a:lstStyle/>
          <a:p>
            <a:r>
              <a:rPr lang="en-US" altLang="ko-KR" sz="4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2014-10-27T02:49:43Z</dcterms:modified>
</cp:coreProperties>
</file>