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60033" y="4195415"/>
            <a:ext cx="39959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860032" y="3219822"/>
            <a:ext cx="399593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79512" y="17574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8559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2014-10-21T09:08:07Z</dcterms:modified>
</cp:coreProperties>
</file>