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63889" y="160312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63888" y="62753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27775" y="442421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2014-10-02T05:12:07Z</dcterms:modified>
</cp:coreProperties>
</file>