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1" y="2755255"/>
            <a:ext cx="41399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72000" y="1779662"/>
            <a:ext cx="413995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415807" y="771550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-108520" y="4011910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bg1">
                    <a:lumMod val="9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2014-10-02T05:06:42Z</dcterms:modified>
</cp:coreProperties>
</file>