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2755255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1779662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15807" y="7715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08520" y="401191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2014-10-02T05:06:42Z</dcterms:modified>
</cp:coreProperties>
</file>