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65190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49977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19675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15719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2014-10-02T05:05:22Z</dcterms:modified>
</cp:coreProperties>
</file>