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15684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4349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2341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3">
                  <a:lumMod val="40000"/>
                  <a:lumOff val="6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2014-10-27T01:56:30Z</dcterms:modified>
</cp:coreProperties>
</file>