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3" y="412340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314781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19548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39552" y="4844068"/>
            <a:ext cx="86044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2014-10-21T09:14:42Z</dcterms:modified>
</cp:coreProperties>
</file>