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3" y="4123407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539552" y="3147814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596336" y="195486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539552" y="4844068"/>
            <a:ext cx="860444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11</cp:revision>
  <dcterms:created xsi:type="dcterms:W3CDTF">2014-04-01T16:27:38Z</dcterms:created>
  <dcterms:modified xsi:type="dcterms:W3CDTF">2014-10-21T09:14:42Z</dcterms:modified>
</cp:coreProperties>
</file>