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0080" y="5559623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20080" y="4407495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24328" y="260648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720080" y="6525344"/>
            <a:ext cx="84239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2014-10-21T09:13:11Z</dcterms:modified>
</cp:coreProperties>
</file>