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78904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263691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486916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58982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2014-10-02T05:17:32Z</dcterms:modified>
</cp:coreProperties>
</file>