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2839690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1864097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15807" y="67979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166031"/>
            <a:ext cx="8711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2014-04-01T16:27:38Z</dcterms:created>
  <dcterms:modified xsi:type="dcterms:W3CDTF">2015-11-13T03:26:33Z</dcterms:modified>
</cp:coreProperties>
</file>