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520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20818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4106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216"/>
            <a:ext cx="8964488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2014-10-17T03:28:38Z</dcterms:modified>
</cp:coreProperties>
</file>