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5205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56822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08189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54106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216"/>
            <a:ext cx="896448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2014-10-17T03:28:38Z</dcterms:modified>
</cp:coreProperties>
</file>