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520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662398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98354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6778"/>
            <a:ext cx="8964488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2014-10-17T03:27:08Z</dcterms:modified>
</cp:coreProperties>
</file>