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4371950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011910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435846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2014-10-02T05:26:48Z</dcterms:modified>
</cp:coreProperties>
</file>