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588656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45224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72514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736" y="1484784"/>
            <a:ext cx="6491064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2014-10-02T05:25:08Z</dcterms:modified>
</cp:coreProperties>
</file>