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99993" y="4195415"/>
            <a:ext cx="43559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499992" y="3219822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51520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2014-10-17T04:12:35Z</dcterms:modified>
</cp:coreProperties>
</file>