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12368" y="5775647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312368" y="4623519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5536" y="24090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rgbClr val="0070C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rgbClr val="0070C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2014-10-17T04:11:24Z</dcterms:modified>
</cp:coreProperties>
</file>