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4417" y="311819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44416" y="214260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08304" y="127560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449" y="4093443"/>
            <a:ext cx="8597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2014-10-17T07:02:39Z</dcterms:modified>
</cp:coreProperties>
</file>