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05556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390343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903906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2014-10-17T07:01:07Z</dcterms:modified>
</cp:coreProperties>
</file>