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78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2416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2014-10-17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253689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2014-10-17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210012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16778"/>
            <a:ext cx="9144000" cy="1052736"/>
          </a:xfrm>
        </p:spPr>
        <p:txBody>
          <a:bodyPr/>
          <a:lstStyle>
            <a:lvl1pPr>
              <a:defRPr b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edit Master title style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2014-10-17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9401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2014-10-17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19799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2014-10-17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459006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2014-10-17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341408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2014-10-17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787386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2014-10-17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603713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2014-10-17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467821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2014-10-17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288064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altLang="ko-KR" dirty="0" smtClean="0"/>
              <a:t> Click to edit Master title</a:t>
            </a:r>
            <a:endParaRPr lang="ko-KR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E587EC-4A3E-4030-BABC-5E0C0236501C}" type="datetimeFigureOut">
              <a:rPr lang="ko-KR" altLang="en-US" smtClean="0"/>
              <a:t>2014-10-17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373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240360" y="5055567"/>
            <a:ext cx="543609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bg1">
                  <a:lumMod val="6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3240360" y="3903439"/>
            <a:ext cx="5436096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3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pPr algn="r"/>
            <a:r>
              <a:rPr lang="en-US" altLang="ko-KR" sz="3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6" name="TextBox 1"/>
          <p:cNvSpPr txBox="1">
            <a:spLocks noChangeArrowheads="1"/>
          </p:cNvSpPr>
          <p:nvPr/>
        </p:nvSpPr>
        <p:spPr bwMode="auto">
          <a:xfrm>
            <a:off x="7380312" y="332656"/>
            <a:ext cx="1296144" cy="307777"/>
          </a:xfrm>
          <a:prstGeom prst="rect">
            <a:avLst/>
          </a:prstGeom>
          <a:solidFill>
            <a:schemeClr val="bg1">
              <a:alpha val="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Insert</a:t>
            </a:r>
            <a:r>
              <a:rPr lang="en-US" altLang="ko-KR" sz="1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LOGO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5903906"/>
            <a:ext cx="8676456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1221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z="4400" dirty="0" smtClean="0">
                <a:solidFill>
                  <a:schemeClr val="tx1">
                    <a:lumMod val="75000"/>
                    <a:lumOff val="25000"/>
                  </a:schemeClr>
                </a:solidFill>
                <a:ea typeface="Arial Unicode MS" pitchFamily="50" charset="-127"/>
              </a:rPr>
              <a:t> Enter Your Tittle</a:t>
            </a:r>
            <a:endParaRPr lang="ko-KR" altLang="en-US" sz="4400" dirty="0">
              <a:solidFill>
                <a:schemeClr val="tx1">
                  <a:lumMod val="75000"/>
                  <a:lumOff val="25000"/>
                </a:schemeClr>
              </a:solidFill>
              <a:ea typeface="Arial Unicode MS" pitchFamily="50" charset="-127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525963"/>
          </a:xfrm>
        </p:spPr>
        <p:txBody>
          <a:bodyPr>
            <a:normAutofit/>
          </a:bodyPr>
          <a:lstStyle/>
          <a:p>
            <a:r>
              <a:rPr lang="en-US" altLang="ko-KR" sz="4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Standard 4:3</a:t>
            </a:r>
            <a:endParaRPr lang="en-US" altLang="ko-KR" sz="40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  <a:endParaRPr lang="en-US" altLang="ko-KR" sz="2200" dirty="0" smtClean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endParaRPr lang="en-US" altLang="ko-KR" sz="22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sz="2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segments. With this many slides you are able to make a complete PowerPoint Presentation that best suit your needs. </a:t>
            </a:r>
            <a:endParaRPr lang="ko-KR" altLang="en-US" sz="22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17631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422</TotalTime>
  <Words>107</Words>
  <Application>Microsoft Office PowerPoint</Application>
  <PresentationFormat>On-screen Show (4:3)</PresentationFormat>
  <Paragraphs>11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 Enter Your Tittle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13</cp:revision>
  <dcterms:created xsi:type="dcterms:W3CDTF">2014-04-01T16:35:38Z</dcterms:created>
  <dcterms:modified xsi:type="dcterms:W3CDTF">2014-10-17T07:01:07Z</dcterms:modified>
</cp:coreProperties>
</file>