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1" y="1534021"/>
            <a:ext cx="4139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572000" y="558428"/>
            <a:ext cx="413995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15807" y="453629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12347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2014-10-17T08:29:44Z</dcterms:modified>
</cp:coreProperties>
</file>