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170080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54868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21756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2014-10-17T08:29:10Z</dcterms:modified>
</cp:coreProperties>
</file>