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0" y="152053"/>
            <a:ext cx="9144000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136181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41610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2014-10-02T05:23:10Z</dcterms:modified>
</cp:coreProperties>
</file>