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234014"/>
            <a:ext cx="9144000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6138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89380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2014-10-02T05:21:45Z</dcterms:modified>
</cp:coreProperties>
</file>