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8025" y="2830165"/>
            <a:ext cx="4067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88024" y="1854572"/>
            <a:ext cx="40679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79512" y="12392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8559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2014-10-21T08:54:52Z</dcterms:modified>
</cp:coreProperties>
</file>