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2" y="376142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260929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51520" y="18864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9875" y="6489630"/>
            <a:ext cx="8964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752" y="1484784"/>
            <a:ext cx="634704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2014-10-21T08:52:41Z</dcterms:modified>
</cp:coreProperties>
</file>