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1534021"/>
            <a:ext cx="4571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558428"/>
            <a:ext cx="457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6" y="456822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2347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2014-10-17T08:19:48Z</dcterms:modified>
</cp:coreProperties>
</file>